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0862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105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728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73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655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69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407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952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181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1201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09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66907-D241-46C3-BE9F-92A0C3F82712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BCFE4-9B45-45BF-9C72-64B49918A0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66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2403698"/>
          </a:xfrm>
        </p:spPr>
        <p:txBody>
          <a:bodyPr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Oferta projektu, realizowanego przez Dom Pomocy Społecznej „Na Bachusa”,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kierowanego do osób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niepełnosprawnością intelektualną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4250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Usługi świadczone przez pracowników DPS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pracujących w projekcie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3568" y="2204864"/>
            <a:ext cx="4038600" cy="2692896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nadzór nad stanem zdrowia, </a:t>
            </a:r>
          </a:p>
          <a:p>
            <a:pPr>
              <a:buFontTx/>
              <a:buChar char="-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wspieranie w rozwiązywaniu codziennych problemów przez opiekuna mieszkania </a:t>
            </a:r>
          </a:p>
          <a:p>
            <a:pPr>
              <a:buFontTx/>
              <a:buChar char="-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opieka psychologiczna, </a:t>
            </a:r>
          </a:p>
          <a:p>
            <a:pPr>
              <a:buFontTx/>
              <a:buChar char="-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wsparcie terapeuty, </a:t>
            </a:r>
          </a:p>
          <a:p>
            <a:pPr>
              <a:buFontTx/>
              <a:buChar char="-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terapia zajęciowa,</a:t>
            </a:r>
          </a:p>
          <a:p>
            <a:pPr>
              <a:buFontTx/>
              <a:buChar char="-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wsparcie pracownika socjalnego,</a:t>
            </a:r>
          </a:p>
          <a:p>
            <a:pPr>
              <a:buFontTx/>
              <a:buChar char="-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usługi opiekuńcze - aktywizacja społeczno-kulturalna Uczestnika (wg potrzeb).</a:t>
            </a:r>
          </a:p>
          <a:p>
            <a:endParaRPr lang="pl-P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26670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89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7931224" cy="4569371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Koszty form wsparcia, z których korzysta Uczestnik pokrywane są przez Organizatora (Lidera) w ramach Projektu. 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Urząd m.st. Warszawy pokrywa koszt eksploatacji mieszkania do końca trwania projektu. 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Uczestnik Projektu może korzystać z Mieszkania Wspomaganego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prowadzonych w nim usług maksymalnie przez dwa lata.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Uczestnik Projektu musi liczyć się z tym, że zamieszkiwanie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Mieszkaniu Wspomaganym i bycie beneficjentem prowadzonych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 bezpłatnych usług oznacza jego przychód. Finalnie </a:t>
            </a:r>
            <a:r>
              <a:rPr lang="pl-PL" sz="2000">
                <a:latin typeface="Times New Roman" panose="02020603050405020304" pitchFamily="18" charset="0"/>
                <a:cs typeface="Times New Roman" panose="02020603050405020304" pitchFamily="18" charset="0"/>
              </a:rPr>
              <a:t>stwarza </a:t>
            </a:r>
            <a:r>
              <a:rPr lang="pl-PL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konieczność rozliczenia się z takowego przychodu z odpowiednim urzędem skarbowym. </a:t>
            </a:r>
          </a:p>
        </p:txBody>
      </p:sp>
    </p:spTree>
    <p:extLst>
      <p:ext uri="{BB962C8B-B14F-4D97-AF65-F5344CB8AC3E}">
        <p14:creationId xmlns:p14="http://schemas.microsoft.com/office/powerpoint/2010/main" val="103707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Mieszkanie wspomagane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78112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 Pomocy Społecznej „Na Bachusa” realizuje projekt „Samodzielny w domu /Samodzielny </a:t>
            </a:r>
            <a:b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środowisku” i oferuje wsparcie w formie mieszkania wspomaganego, mieszczącego się przy </a:t>
            </a:r>
            <a:b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ul. Waliców 19 w Warszawie. </a:t>
            </a:r>
          </a:p>
          <a:p>
            <a:pPr marL="0" indent="0" algn="just">
              <a:buNone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Kryteria uczestnictwa w programie:</a:t>
            </a:r>
            <a:endParaRPr lang="pl-PL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uczestnik musi być osobą:</a:t>
            </a:r>
          </a:p>
          <a:p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niepełnosprawnością intelektualną (posiadającą orzeczenie o niepełnosprawności) </a:t>
            </a:r>
          </a:p>
          <a:p>
            <a:pPr algn="just"/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niesamodzielną,</a:t>
            </a:r>
          </a:p>
          <a:p>
            <a:pPr algn="just"/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która nie korzysta z usług </a:t>
            </a:r>
            <a:r>
              <a:rPr lang="pl-PL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opiekuńczych.</a:t>
            </a:r>
          </a:p>
          <a:p>
            <a:pPr algn="just"/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jej dochód na osobę samotnie gospodarującą lub na osobę w rodzinie jest równy bądź jest </a:t>
            </a:r>
            <a:b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mniejszy niż 150% kryterium dochodowego, o którym mowa w ustawie z dnia 12.03.2004 r. o pomocy społecznej,</a:t>
            </a:r>
          </a:p>
          <a:p>
            <a:pPr algn="just"/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oraz być mieszkańcem  m.st. Warszawy,</a:t>
            </a: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Obecnie do mieszkania wspomaganego rekrutujemy </a:t>
            </a:r>
            <a:r>
              <a:rPr lang="pl-PL" sz="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wyłącznie kobiety.</a:t>
            </a:r>
          </a:p>
          <a:p>
            <a:pPr marL="0" indent="0" algn="just">
              <a:buNone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156998" cy="420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1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1161" y="188640"/>
            <a:ext cx="8229600" cy="2578298"/>
          </a:xfrm>
        </p:spPr>
        <p:txBody>
          <a:bodyPr>
            <a:normAutofit fontScale="90000"/>
          </a:bodyPr>
          <a:lstStyle/>
          <a:p>
            <a:pPr algn="l"/>
            <a: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Mieszkanie przy ul. Waliców 19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dzielnica: Wola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powierzchnia: 67,9 m2, 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trzy niezależne pokoje,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osobna kuchnia i łazienka,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piętro - bez windy.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2725341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4"/>
            <a:ext cx="4353672" cy="405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645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Największy z trzech pokoi, traktowany jest jako przestrzeń wspólna.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Pokój ma balkon i jest wyposażony w kanapę, stół z krzesłami, komodę z półkami, duży telewizor, radio i DVD. 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pokoju tym będą odbywać się spotkania z psychologiem i terapeutami. 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użytku mieszkańców są również puzzle, klocki, kolorowanki, gry oraz materiały plastyczne.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pokoju tym mogą być przyjmowani goście.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124076" cy="299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951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Dwa pozostałe pokoje to sypialnie. </a:t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Większa z nich jest sypialnią dwuosobowa. Poza łóżkami z materacami, przestrzenią na rzeczy osobiste i szafkami nocnymi w pokoju znajdują się dwie komody i biurko. 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45638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02" y="1557338"/>
            <a:ext cx="3494806" cy="465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748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mniejszej sypialni znajduje się łóżko z materacem, komoda oraz regał.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84168" y="4941168"/>
            <a:ext cx="2602632" cy="1184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Mieszkańcy mają do dyspozycji pralkę stojącą w łazience, deskę do prasowania, suszarkę na pranie, odkurzacz i podstawowe środki czystości.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4356868" cy="493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32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Funkcjonalności mieszkaniu nadaje osobna łazienka z wanną i niewielka toaleta. 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3386579" cy="455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37060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80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pPr algn="l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Kuchnia została wyposażona w zlew, zmywarkę, kuchenkę mikrofalową, kuchenkę elektryczną z piekarnikiem, lodówkę z zamrażarką, okap i szafki kuchenne oraz stół z krzesłami.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wyposażeniu znajdują się niezbędne przybory kuchenne i zestaw talerzy, sztućce, kubki.</a:t>
            </a:r>
            <a:r>
              <a:rPr lang="pl-PL" sz="1600" dirty="0"/>
              <a:t/>
            </a:r>
            <a:br>
              <a:rPr lang="pl-PL" sz="1600" dirty="0"/>
            </a:br>
            <a:endParaRPr lang="pl-PL" sz="1600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324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012974"/>
          </a:xfrm>
        </p:spPr>
        <p:txBody>
          <a:bodyPr>
            <a:normAutofit fontScale="90000"/>
          </a:bodyPr>
          <a:lstStyle/>
          <a:p>
            <a:pPr algn="l"/>
            <a:r>
              <a:rPr lang="pl-PL" sz="27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wykonywanych usług w mieszkaniu wspomaganych realizowane będą</a:t>
            </a:r>
            <a:r>
              <a:rPr lang="pl-PL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4038600" cy="3921299"/>
          </a:xfrm>
        </p:spPr>
        <p:txBody>
          <a:bodyPr>
            <a:normAutofit/>
          </a:bodyPr>
          <a:lstStyle/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Szczegółowe diagnozy potrzeb </a:t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opracowania indywidualnych ścieżek reintegracji dla Uczestników Projektu,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usługi opiekuńcze i terapeutyczne wynikające z powyższej diagnozy potrzeb</a:t>
            </a:r>
          </a:p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usługi ukierunkowane na usamodzielnienie uczestnika jak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zapewnienie wsparcia w celu umożliwienia dalszego przebywania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środowisku lokalnym.</a:t>
            </a:r>
          </a:p>
          <a:p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3706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42030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190</Words>
  <Application>Microsoft Office PowerPoint</Application>
  <PresentationFormat>Pokaz na ekranie (4:3)</PresentationFormat>
  <Paragraphs>36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Oferta projektu, realizowanego przez Dom Pomocy Społecznej „Na Bachusa”,</vt:lpstr>
      <vt:lpstr>Mieszkanie wspomagane</vt:lpstr>
      <vt:lpstr>Mieszkanie przy ul. Waliców 19  dzielnica: Wola powierzchnia: 67,9 m2,  trzy niezależne pokoje, osobna kuchnia i łazienka, III piętro - bez windy. </vt:lpstr>
      <vt:lpstr>   Największy z trzech pokoi, traktowany jest jako przestrzeń wspólna.   Pokój ma balkon i jest wyposażony w kanapę, stół z krzesłami, komodę z półkami, duży telewizor, radio i DVD.  W pokoju tym będą odbywać się spotkania z psychologiem i terapeutami.  Do użytku mieszkańców są również puzzle, klocki, kolorowanki, gry oraz materiały plastyczne. W pokoju tym mogą być przyjmowani goście. </vt:lpstr>
      <vt:lpstr>Dwa pozostałe pokoje to sypialnie.   Większa z nich jest sypialnią dwuosobowa. Poza łóżkami z materacami, przestrzenią na rzeczy osobiste i szafkami nocnymi w pokoju znajdują się dwie komody i biurko.  </vt:lpstr>
      <vt:lpstr>W mniejszej sypialni znajduje się łóżko z materacem, komoda oraz regał.</vt:lpstr>
      <vt:lpstr>Funkcjonalności mieszkaniu nadaje osobna łazienka z wanną i niewielka toaleta. </vt:lpstr>
      <vt:lpstr>Kuchnia została wyposażona w zlew, zmywarkę, kuchenkę mikrofalową, kuchenkę elektryczną z piekarnikiem, lodówkę z zamrażarką, okap i szafki kuchenne oraz stół z krzesłami. Na wyposażeniu znajdują się niezbędne przybory kuchenne i zestaw talerzy, sztućce, kubki. </vt:lpstr>
      <vt:lpstr>W ramach wykonywanych usług w mieszkaniu wspomaganych realizowane będą </vt:lpstr>
      <vt:lpstr>Usługi świadczone przez pracowników DPS  pracujących w projekcie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Oferta projektu, realizowanego przez Dom Pomocy Społecznej „Na Bachusa”,</dc:title>
  <dc:creator>Hanna Zolcinska</dc:creator>
  <cp:lastModifiedBy>Hanna Zolcinska</cp:lastModifiedBy>
  <cp:revision>13</cp:revision>
  <dcterms:created xsi:type="dcterms:W3CDTF">2021-04-21T12:00:38Z</dcterms:created>
  <dcterms:modified xsi:type="dcterms:W3CDTF">2021-04-28T07:27:59Z</dcterms:modified>
</cp:coreProperties>
</file>